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8" r:id="rId7"/>
    <p:sldId id="270" r:id="rId8"/>
    <p:sldId id="269" r:id="rId9"/>
    <p:sldId id="267"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AE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084366-5A51-623D-6801-31D9F0183F69}" v="20" dt="2023-04-27T14:05:52.558"/>
    <p1510:client id="{9B0321AB-EC28-485D-BFCD-962FD5236540}" v="32" dt="2023-04-27T13:42:51.6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12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eá D. Burnett" userId="56ac4d2e-dd4c-466a-9cc2-a7376645a51a" providerId="ADAL" clId="{9B0321AB-EC28-485D-BFCD-962FD5236540}"/>
    <pc:docChg chg="undo custSel mod addSld modSld">
      <pc:chgData name="Shereá D. Burnett" userId="56ac4d2e-dd4c-466a-9cc2-a7376645a51a" providerId="ADAL" clId="{9B0321AB-EC28-485D-BFCD-962FD5236540}" dt="2023-04-27T14:03:03.486" v="1962" actId="14100"/>
      <pc:docMkLst>
        <pc:docMk/>
      </pc:docMkLst>
      <pc:sldChg chg="modSp">
        <pc:chgData name="Shereá D. Burnett" userId="56ac4d2e-dd4c-466a-9cc2-a7376645a51a" providerId="ADAL" clId="{9B0321AB-EC28-485D-BFCD-962FD5236540}" dt="2023-04-27T13:31:03.689" v="28" actId="5793"/>
        <pc:sldMkLst>
          <pc:docMk/>
          <pc:sldMk cId="2115372830" sldId="257"/>
        </pc:sldMkLst>
        <pc:spChg chg="mod">
          <ac:chgData name="Shereá D. Burnett" userId="56ac4d2e-dd4c-466a-9cc2-a7376645a51a" providerId="ADAL" clId="{9B0321AB-EC28-485D-BFCD-962FD5236540}" dt="2023-04-27T13:31:03.689" v="28" actId="5793"/>
          <ac:spMkLst>
            <pc:docMk/>
            <pc:sldMk cId="2115372830" sldId="257"/>
            <ac:spMk id="3" creationId="{379610DD-1B84-466B-ADDA-561CB922D7CE}"/>
          </ac:spMkLst>
        </pc:spChg>
      </pc:sldChg>
      <pc:sldChg chg="addSp delSp modSp">
        <pc:chgData name="Shereá D. Burnett" userId="56ac4d2e-dd4c-466a-9cc2-a7376645a51a" providerId="ADAL" clId="{9B0321AB-EC28-485D-BFCD-962FD5236540}" dt="2023-04-27T14:03:03.486" v="1962" actId="14100"/>
        <pc:sldMkLst>
          <pc:docMk/>
          <pc:sldMk cId="218930065" sldId="267"/>
        </pc:sldMkLst>
        <pc:spChg chg="add mod">
          <ac:chgData name="Shereá D. Burnett" userId="56ac4d2e-dd4c-466a-9cc2-a7376645a51a" providerId="ADAL" clId="{9B0321AB-EC28-485D-BFCD-962FD5236540}" dt="2023-04-27T13:49:50.692" v="1961" actId="27636"/>
          <ac:spMkLst>
            <pc:docMk/>
            <pc:sldMk cId="218930065" sldId="267"/>
            <ac:spMk id="10" creationId="{8F5311B5-FA8C-4F50-B0A5-E9475BB915D3}"/>
          </ac:spMkLst>
        </pc:spChg>
        <pc:picChg chg="add mod modCrop">
          <ac:chgData name="Shereá D. Burnett" userId="56ac4d2e-dd4c-466a-9cc2-a7376645a51a" providerId="ADAL" clId="{9B0321AB-EC28-485D-BFCD-962FD5236540}" dt="2023-04-27T14:03:03.486" v="1962" actId="14100"/>
          <ac:picMkLst>
            <pc:docMk/>
            <pc:sldMk cId="218930065" sldId="267"/>
            <ac:picMk id="3" creationId="{EA0578C5-3065-4A7A-99F4-DB204338471B}"/>
          </ac:picMkLst>
        </pc:picChg>
        <pc:picChg chg="del">
          <ac:chgData name="Shereá D. Burnett" userId="56ac4d2e-dd4c-466a-9cc2-a7376645a51a" providerId="ADAL" clId="{9B0321AB-EC28-485D-BFCD-962FD5236540}" dt="2023-04-27T13:40:37.753" v="1612" actId="478"/>
          <ac:picMkLst>
            <pc:docMk/>
            <pc:sldMk cId="218930065" sldId="267"/>
            <ac:picMk id="12" creationId="{9BDD4774-FE41-46DE-9B87-B10854C8960F}"/>
          </ac:picMkLst>
        </pc:picChg>
        <pc:picChg chg="del">
          <ac:chgData name="Shereá D. Burnett" userId="56ac4d2e-dd4c-466a-9cc2-a7376645a51a" providerId="ADAL" clId="{9B0321AB-EC28-485D-BFCD-962FD5236540}" dt="2023-04-27T13:40:38.440" v="1613" actId="478"/>
          <ac:picMkLst>
            <pc:docMk/>
            <pc:sldMk cId="218930065" sldId="267"/>
            <ac:picMk id="13" creationId="{49E8DA55-DF48-43D4-8E1C-3407F6EBCF78}"/>
          </ac:picMkLst>
        </pc:picChg>
        <pc:picChg chg="del">
          <ac:chgData name="Shereá D. Burnett" userId="56ac4d2e-dd4c-466a-9cc2-a7376645a51a" providerId="ADAL" clId="{9B0321AB-EC28-485D-BFCD-962FD5236540}" dt="2023-04-27T13:40:39.729" v="1614" actId="478"/>
          <ac:picMkLst>
            <pc:docMk/>
            <pc:sldMk cId="218930065" sldId="267"/>
            <ac:picMk id="14" creationId="{55D27FC6-8E2B-476D-B092-A7DBC823E5A6}"/>
          </ac:picMkLst>
        </pc:picChg>
      </pc:sldChg>
      <pc:sldChg chg="addSp delSp modSp mod setBg">
        <pc:chgData name="Shereá D. Burnett" userId="56ac4d2e-dd4c-466a-9cc2-a7376645a51a" providerId="ADAL" clId="{9B0321AB-EC28-485D-BFCD-962FD5236540}" dt="2023-04-27T13:42:27.384" v="1635" actId="208"/>
        <pc:sldMkLst>
          <pc:docMk/>
          <pc:sldMk cId="2504864892" sldId="268"/>
        </pc:sldMkLst>
        <pc:spChg chg="mod">
          <ac:chgData name="Shereá D. Burnett" userId="56ac4d2e-dd4c-466a-9cc2-a7376645a51a" providerId="ADAL" clId="{9B0321AB-EC28-485D-BFCD-962FD5236540}" dt="2023-04-27T13:39:47.555" v="1601" actId="26606"/>
          <ac:spMkLst>
            <pc:docMk/>
            <pc:sldMk cId="2504864892" sldId="268"/>
            <ac:spMk id="2" creationId="{EB74D9B3-EFD6-4853-9931-DC97BAAE4E3A}"/>
          </ac:spMkLst>
        </pc:spChg>
        <pc:spChg chg="mod">
          <ac:chgData name="Shereá D. Burnett" userId="56ac4d2e-dd4c-466a-9cc2-a7376645a51a" providerId="ADAL" clId="{9B0321AB-EC28-485D-BFCD-962FD5236540}" dt="2023-04-27T13:40:21.795" v="1611" actId="14100"/>
          <ac:spMkLst>
            <pc:docMk/>
            <pc:sldMk cId="2504864892" sldId="268"/>
            <ac:spMk id="3" creationId="{2F505F3F-2719-41B9-87A2-053CA6A18895}"/>
          </ac:spMkLst>
        </pc:spChg>
        <pc:spChg chg="add">
          <ac:chgData name="Shereá D. Burnett" userId="56ac4d2e-dd4c-466a-9cc2-a7376645a51a" providerId="ADAL" clId="{9B0321AB-EC28-485D-BFCD-962FD5236540}" dt="2023-04-27T13:39:47.555" v="1601" actId="26606"/>
          <ac:spMkLst>
            <pc:docMk/>
            <pc:sldMk cId="2504864892" sldId="268"/>
            <ac:spMk id="6" creationId="{45D37F4E-DDB4-456B-97E0-9937730A039F}"/>
          </ac:spMkLst>
        </pc:spChg>
        <pc:spChg chg="add">
          <ac:chgData name="Shereá D. Burnett" userId="56ac4d2e-dd4c-466a-9cc2-a7376645a51a" providerId="ADAL" clId="{9B0321AB-EC28-485D-BFCD-962FD5236540}" dt="2023-04-27T13:39:47.555" v="1601" actId="26606"/>
          <ac:spMkLst>
            <pc:docMk/>
            <pc:sldMk cId="2504864892" sldId="268"/>
            <ac:spMk id="7" creationId="{B2DD41CD-8F47-4F56-AD12-4E2FF7696987}"/>
          </ac:spMkLst>
        </pc:spChg>
        <pc:spChg chg="add del">
          <ac:chgData name="Shereá D. Burnett" userId="56ac4d2e-dd4c-466a-9cc2-a7376645a51a" providerId="ADAL" clId="{9B0321AB-EC28-485D-BFCD-962FD5236540}" dt="2023-04-27T13:39:45.714" v="1600" actId="26606"/>
          <ac:spMkLst>
            <pc:docMk/>
            <pc:sldMk cId="2504864892" sldId="268"/>
            <ac:spMk id="9" creationId="{F821940F-7A1D-4ACC-85B4-A932898ABB37}"/>
          </ac:spMkLst>
        </pc:spChg>
        <pc:spChg chg="add del">
          <ac:chgData name="Shereá D. Burnett" userId="56ac4d2e-dd4c-466a-9cc2-a7376645a51a" providerId="ADAL" clId="{9B0321AB-EC28-485D-BFCD-962FD5236540}" dt="2023-04-27T13:39:45.714" v="1600" actId="26606"/>
          <ac:spMkLst>
            <pc:docMk/>
            <pc:sldMk cId="2504864892" sldId="268"/>
            <ac:spMk id="11" creationId="{16674508-81D3-48CF-96BF-7FC60EAA572A}"/>
          </ac:spMkLst>
        </pc:spChg>
        <pc:picChg chg="add mod modCrop">
          <ac:chgData name="Shereá D. Burnett" userId="56ac4d2e-dd4c-466a-9cc2-a7376645a51a" providerId="ADAL" clId="{9B0321AB-EC28-485D-BFCD-962FD5236540}" dt="2023-04-27T13:42:27.384" v="1635" actId="208"/>
          <ac:picMkLst>
            <pc:docMk/>
            <pc:sldMk cId="2504864892" sldId="268"/>
            <ac:picMk id="4" creationId="{AEDA9F05-4742-4638-B9ED-3A9E418B4AA6}"/>
          </ac:picMkLst>
        </pc:picChg>
      </pc:sldChg>
      <pc:sldChg chg="addSp modSp">
        <pc:chgData name="Shereá D. Burnett" userId="56ac4d2e-dd4c-466a-9cc2-a7376645a51a" providerId="ADAL" clId="{9B0321AB-EC28-485D-BFCD-962FD5236540}" dt="2023-04-27T13:42:19.702" v="1634" actId="208"/>
        <pc:sldMkLst>
          <pc:docMk/>
          <pc:sldMk cId="1468871610" sldId="269"/>
        </pc:sldMkLst>
        <pc:spChg chg="mod">
          <ac:chgData name="Shereá D. Burnett" userId="56ac4d2e-dd4c-466a-9cc2-a7376645a51a" providerId="ADAL" clId="{9B0321AB-EC28-485D-BFCD-962FD5236540}" dt="2023-04-27T13:42:12.018" v="1632" actId="27636"/>
          <ac:spMkLst>
            <pc:docMk/>
            <pc:sldMk cId="1468871610" sldId="269"/>
            <ac:spMk id="3" creationId="{2F505F3F-2719-41B9-87A2-053CA6A18895}"/>
          </ac:spMkLst>
        </pc:spChg>
        <pc:picChg chg="add mod modCrop">
          <ac:chgData name="Shereá D. Burnett" userId="56ac4d2e-dd4c-466a-9cc2-a7376645a51a" providerId="ADAL" clId="{9B0321AB-EC28-485D-BFCD-962FD5236540}" dt="2023-04-27T13:42:19.702" v="1634" actId="208"/>
          <ac:picMkLst>
            <pc:docMk/>
            <pc:sldMk cId="1468871610" sldId="269"/>
            <ac:picMk id="4" creationId="{3A2EDD0F-83B1-48F8-BE86-A8C90FC89595}"/>
          </ac:picMkLst>
        </pc:picChg>
      </pc:sldChg>
      <pc:sldChg chg="addSp modSp add mod setBg">
        <pc:chgData name="Shereá D. Burnett" userId="56ac4d2e-dd4c-466a-9cc2-a7376645a51a" providerId="ADAL" clId="{9B0321AB-EC28-485D-BFCD-962FD5236540}" dt="2023-04-27T13:42:32.156" v="1636" actId="208"/>
        <pc:sldMkLst>
          <pc:docMk/>
          <pc:sldMk cId="3587376851" sldId="270"/>
        </pc:sldMkLst>
        <pc:spChg chg="mod">
          <ac:chgData name="Shereá D. Burnett" userId="56ac4d2e-dd4c-466a-9cc2-a7376645a51a" providerId="ADAL" clId="{9B0321AB-EC28-485D-BFCD-962FD5236540}" dt="2023-04-27T13:37:59.648" v="1586" actId="26606"/>
          <ac:spMkLst>
            <pc:docMk/>
            <pc:sldMk cId="3587376851" sldId="270"/>
            <ac:spMk id="2" creationId="{EB74D9B3-EFD6-4853-9931-DC97BAAE4E3A}"/>
          </ac:spMkLst>
        </pc:spChg>
        <pc:spChg chg="mod">
          <ac:chgData name="Shereá D. Burnett" userId="56ac4d2e-dd4c-466a-9cc2-a7376645a51a" providerId="ADAL" clId="{9B0321AB-EC28-485D-BFCD-962FD5236540}" dt="2023-04-27T13:38:12.750" v="1590" actId="1076"/>
          <ac:spMkLst>
            <pc:docMk/>
            <pc:sldMk cId="3587376851" sldId="270"/>
            <ac:spMk id="3" creationId="{2F505F3F-2719-41B9-87A2-053CA6A18895}"/>
          </ac:spMkLst>
        </pc:spChg>
        <pc:spChg chg="add">
          <ac:chgData name="Shereá D. Burnett" userId="56ac4d2e-dd4c-466a-9cc2-a7376645a51a" providerId="ADAL" clId="{9B0321AB-EC28-485D-BFCD-962FD5236540}" dt="2023-04-27T13:37:59.648" v="1586" actId="26606"/>
          <ac:spMkLst>
            <pc:docMk/>
            <pc:sldMk cId="3587376851" sldId="270"/>
            <ac:spMk id="9" creationId="{45D37F4E-DDB4-456B-97E0-9937730A039F}"/>
          </ac:spMkLst>
        </pc:spChg>
        <pc:spChg chg="add">
          <ac:chgData name="Shereá D. Burnett" userId="56ac4d2e-dd4c-466a-9cc2-a7376645a51a" providerId="ADAL" clId="{9B0321AB-EC28-485D-BFCD-962FD5236540}" dt="2023-04-27T13:37:59.648" v="1586" actId="26606"/>
          <ac:spMkLst>
            <pc:docMk/>
            <pc:sldMk cId="3587376851" sldId="270"/>
            <ac:spMk id="11" creationId="{B2DD41CD-8F47-4F56-AD12-4E2FF7696987}"/>
          </ac:spMkLst>
        </pc:spChg>
        <pc:picChg chg="add mod modCrop">
          <ac:chgData name="Shereá D. Burnett" userId="56ac4d2e-dd4c-466a-9cc2-a7376645a51a" providerId="ADAL" clId="{9B0321AB-EC28-485D-BFCD-962FD5236540}" dt="2023-04-27T13:42:32.156" v="1636" actId="208"/>
          <ac:picMkLst>
            <pc:docMk/>
            <pc:sldMk cId="3587376851" sldId="270"/>
            <ac:picMk id="4" creationId="{9844FB74-BE6F-4311-96C8-92745FC9AC62}"/>
          </ac:picMkLst>
        </pc:picChg>
      </pc:sldChg>
    </pc:docChg>
  </pc:docChgLst>
  <pc:docChgLst>
    <pc:chgData name="Shereá D. Burnett" userId="56ac4d2e-dd4c-466a-9cc2-a7376645a51a" providerId="ADAL" clId="{C0DB8342-4D09-44A5-9072-08283620F10A}"/>
    <pc:docChg chg="undo custSel addSld delSld modSld sldOrd">
      <pc:chgData name="Shereá D. Burnett" userId="56ac4d2e-dd4c-466a-9cc2-a7376645a51a" providerId="ADAL" clId="{C0DB8342-4D09-44A5-9072-08283620F10A}" dt="2023-04-12T19:54:28.580" v="795" actId="2696"/>
      <pc:docMkLst>
        <pc:docMk/>
      </pc:docMkLst>
      <pc:sldChg chg="modSp">
        <pc:chgData name="Shereá D. Burnett" userId="56ac4d2e-dd4c-466a-9cc2-a7376645a51a" providerId="ADAL" clId="{C0DB8342-4D09-44A5-9072-08283620F10A}" dt="2023-04-12T17:44:32.829" v="0"/>
        <pc:sldMkLst>
          <pc:docMk/>
          <pc:sldMk cId="3210434478" sldId="256"/>
        </pc:sldMkLst>
        <pc:spChg chg="mod">
          <ac:chgData name="Shereá D. Burnett" userId="56ac4d2e-dd4c-466a-9cc2-a7376645a51a" providerId="ADAL" clId="{C0DB8342-4D09-44A5-9072-08283620F10A}" dt="2023-04-12T17:44:32.829" v="0"/>
          <ac:spMkLst>
            <pc:docMk/>
            <pc:sldMk cId="3210434478" sldId="256"/>
            <ac:spMk id="4" creationId="{21860437-E60D-4ED8-AC4C-BB3012B6CC7A}"/>
          </ac:spMkLst>
        </pc:spChg>
      </pc:sldChg>
      <pc:sldChg chg="modSp">
        <pc:chgData name="Shereá D. Burnett" userId="56ac4d2e-dd4c-466a-9cc2-a7376645a51a" providerId="ADAL" clId="{C0DB8342-4D09-44A5-9072-08283620F10A}" dt="2023-04-12T19:07:57.670" v="556" actId="20577"/>
        <pc:sldMkLst>
          <pc:docMk/>
          <pc:sldMk cId="2115372830" sldId="257"/>
        </pc:sldMkLst>
        <pc:spChg chg="mod">
          <ac:chgData name="Shereá D. Burnett" userId="56ac4d2e-dd4c-466a-9cc2-a7376645a51a" providerId="ADAL" clId="{C0DB8342-4D09-44A5-9072-08283620F10A}" dt="2023-04-12T19:07:15.829" v="484" actId="120"/>
          <ac:spMkLst>
            <pc:docMk/>
            <pc:sldMk cId="2115372830" sldId="257"/>
            <ac:spMk id="2" creationId="{3A068A80-F68C-4FCC-9D3B-A9703E9EE860}"/>
          </ac:spMkLst>
        </pc:spChg>
        <pc:spChg chg="mod">
          <ac:chgData name="Shereá D. Burnett" userId="56ac4d2e-dd4c-466a-9cc2-a7376645a51a" providerId="ADAL" clId="{C0DB8342-4D09-44A5-9072-08283620F10A}" dt="2023-04-12T19:07:57.670" v="556" actId="20577"/>
          <ac:spMkLst>
            <pc:docMk/>
            <pc:sldMk cId="2115372830" sldId="257"/>
            <ac:spMk id="3" creationId="{379610DD-1B84-466B-ADDA-561CB922D7CE}"/>
          </ac:spMkLst>
        </pc:spChg>
      </pc:sldChg>
      <pc:sldChg chg="addSp delSp modSp">
        <pc:chgData name="Shereá D. Burnett" userId="56ac4d2e-dd4c-466a-9cc2-a7376645a51a" providerId="ADAL" clId="{C0DB8342-4D09-44A5-9072-08283620F10A}" dt="2023-04-12T19:53:24.462" v="793" actId="20577"/>
        <pc:sldMkLst>
          <pc:docMk/>
          <pc:sldMk cId="791568682" sldId="264"/>
        </pc:sldMkLst>
        <pc:spChg chg="mod">
          <ac:chgData name="Shereá D. Burnett" userId="56ac4d2e-dd4c-466a-9cc2-a7376645a51a" providerId="ADAL" clId="{C0DB8342-4D09-44A5-9072-08283620F10A}" dt="2023-04-12T19:53:24.462" v="793" actId="20577"/>
          <ac:spMkLst>
            <pc:docMk/>
            <pc:sldMk cId="791568682" sldId="264"/>
            <ac:spMk id="2" creationId="{3A068A80-F68C-4FCC-9D3B-A9703E9EE860}"/>
          </ac:spMkLst>
        </pc:spChg>
        <pc:spChg chg="del">
          <ac:chgData name="Shereá D. Burnett" userId="56ac4d2e-dd4c-466a-9cc2-a7376645a51a" providerId="ADAL" clId="{C0DB8342-4D09-44A5-9072-08283620F10A}" dt="2023-04-12T17:46:59.759" v="174" actId="478"/>
          <ac:spMkLst>
            <pc:docMk/>
            <pc:sldMk cId="791568682" sldId="264"/>
            <ac:spMk id="3" creationId="{379610DD-1B84-466B-ADDA-561CB922D7CE}"/>
          </ac:spMkLst>
        </pc:spChg>
        <pc:spChg chg="add del mod">
          <ac:chgData name="Shereá D. Burnett" userId="56ac4d2e-dd4c-466a-9cc2-a7376645a51a" providerId="ADAL" clId="{C0DB8342-4D09-44A5-9072-08283620F10A}" dt="2023-04-12T17:47:02.348" v="175" actId="478"/>
          <ac:spMkLst>
            <pc:docMk/>
            <pc:sldMk cId="791568682" sldId="264"/>
            <ac:spMk id="5" creationId="{1444D697-9ECE-492B-A318-F630B749BB25}"/>
          </ac:spMkLst>
        </pc:spChg>
      </pc:sldChg>
      <pc:sldChg chg="add del ord">
        <pc:chgData name="Shereá D. Burnett" userId="56ac4d2e-dd4c-466a-9cc2-a7376645a51a" providerId="ADAL" clId="{C0DB8342-4D09-44A5-9072-08283620F10A}" dt="2023-04-12T19:54:28.580" v="795" actId="2696"/>
        <pc:sldMkLst>
          <pc:docMk/>
          <pc:sldMk cId="3740979900" sldId="265"/>
        </pc:sldMkLst>
      </pc:sldChg>
      <pc:sldChg chg="modSp add">
        <pc:chgData name="Shereá D. Burnett" userId="56ac4d2e-dd4c-466a-9cc2-a7376645a51a" providerId="ADAL" clId="{C0DB8342-4D09-44A5-9072-08283620F10A}" dt="2023-04-12T19:53:35.032" v="794" actId="1076"/>
        <pc:sldMkLst>
          <pc:docMk/>
          <pc:sldMk cId="568187039" sldId="266"/>
        </pc:sldMkLst>
        <pc:spChg chg="mod">
          <ac:chgData name="Shereá D. Burnett" userId="56ac4d2e-dd4c-466a-9cc2-a7376645a51a" providerId="ADAL" clId="{C0DB8342-4D09-44A5-9072-08283620F10A}" dt="2023-04-12T17:48:52.865" v="283" actId="1076"/>
          <ac:spMkLst>
            <pc:docMk/>
            <pc:sldMk cId="568187039" sldId="266"/>
            <ac:spMk id="2" creationId="{3A068A80-F68C-4FCC-9D3B-A9703E9EE860}"/>
          </ac:spMkLst>
        </pc:spChg>
        <pc:spChg chg="mod">
          <ac:chgData name="Shereá D. Burnett" userId="56ac4d2e-dd4c-466a-9cc2-a7376645a51a" providerId="ADAL" clId="{C0DB8342-4D09-44A5-9072-08283620F10A}" dt="2023-04-12T19:53:35.032" v="794" actId="1076"/>
          <ac:spMkLst>
            <pc:docMk/>
            <pc:sldMk cId="568187039" sldId="266"/>
            <ac:spMk id="3" creationId="{379610DD-1B84-466B-ADDA-561CB922D7CE}"/>
          </ac:spMkLst>
        </pc:spChg>
      </pc:sldChg>
      <pc:sldChg chg="addSp delSp modSp add">
        <pc:chgData name="Shereá D. Burnett" userId="56ac4d2e-dd4c-466a-9cc2-a7376645a51a" providerId="ADAL" clId="{C0DB8342-4D09-44A5-9072-08283620F10A}" dt="2023-04-12T19:52:46.063" v="769" actId="1076"/>
        <pc:sldMkLst>
          <pc:docMk/>
          <pc:sldMk cId="218930065" sldId="267"/>
        </pc:sldMkLst>
        <pc:spChg chg="mod">
          <ac:chgData name="Shereá D. Burnett" userId="56ac4d2e-dd4c-466a-9cc2-a7376645a51a" providerId="ADAL" clId="{C0DB8342-4D09-44A5-9072-08283620F10A}" dt="2023-04-12T19:52:29.367" v="767" actId="2711"/>
          <ac:spMkLst>
            <pc:docMk/>
            <pc:sldMk cId="218930065" sldId="267"/>
            <ac:spMk id="2" creationId="{3A068A80-F68C-4FCC-9D3B-A9703E9EE860}"/>
          </ac:spMkLst>
        </pc:spChg>
        <pc:spChg chg="del">
          <ac:chgData name="Shereá D. Burnett" userId="56ac4d2e-dd4c-466a-9cc2-a7376645a51a" providerId="ADAL" clId="{C0DB8342-4D09-44A5-9072-08283620F10A}" dt="2023-04-12T17:53:19.275" v="296" actId="478"/>
          <ac:spMkLst>
            <pc:docMk/>
            <pc:sldMk cId="218930065" sldId="267"/>
            <ac:spMk id="3" creationId="{379610DD-1B84-466B-ADDA-561CB922D7CE}"/>
          </ac:spMkLst>
        </pc:spChg>
        <pc:spChg chg="add del mod">
          <ac:chgData name="Shereá D. Burnett" userId="56ac4d2e-dd4c-466a-9cc2-a7376645a51a" providerId="ADAL" clId="{C0DB8342-4D09-44A5-9072-08283620F10A}" dt="2023-04-12T17:53:30.132" v="300" actId="478"/>
          <ac:spMkLst>
            <pc:docMk/>
            <pc:sldMk cId="218930065" sldId="267"/>
            <ac:spMk id="5" creationId="{3056FF20-0FF9-4ECC-A5A9-E3556717C486}"/>
          </ac:spMkLst>
        </pc:spChg>
        <pc:spChg chg="add mod">
          <ac:chgData name="Shereá D. Burnett" userId="56ac4d2e-dd4c-466a-9cc2-a7376645a51a" providerId="ADAL" clId="{C0DB8342-4D09-44A5-9072-08283620F10A}" dt="2023-04-12T19:51:43.226" v="759" actId="120"/>
          <ac:spMkLst>
            <pc:docMk/>
            <pc:sldMk cId="218930065" sldId="267"/>
            <ac:spMk id="9" creationId="{4F712AD7-EAD2-4882-AC72-FBA3B57F2414}"/>
          </ac:spMkLst>
        </pc:spChg>
        <pc:picChg chg="add del mod modCrop">
          <ac:chgData name="Shereá D. Burnett" userId="56ac4d2e-dd4c-466a-9cc2-a7376645a51a" providerId="ADAL" clId="{C0DB8342-4D09-44A5-9072-08283620F10A}" dt="2023-04-12T19:03:28.427" v="389" actId="478"/>
          <ac:picMkLst>
            <pc:docMk/>
            <pc:sldMk cId="218930065" sldId="267"/>
            <ac:picMk id="7" creationId="{13C2464B-01D6-4D8B-95C4-E87B77B53384}"/>
          </ac:picMkLst>
        </pc:picChg>
        <pc:picChg chg="add del mod">
          <ac:chgData name="Shereá D. Burnett" userId="56ac4d2e-dd4c-466a-9cc2-a7376645a51a" providerId="ADAL" clId="{C0DB8342-4D09-44A5-9072-08283620F10A}" dt="2023-04-12T19:03:29.008" v="390" actId="478"/>
          <ac:picMkLst>
            <pc:docMk/>
            <pc:sldMk cId="218930065" sldId="267"/>
            <ac:picMk id="8" creationId="{DD804393-9F39-4F0C-9B9B-EC5EAC3AB655}"/>
          </ac:picMkLst>
        </pc:picChg>
        <pc:picChg chg="add del mod modCrop">
          <ac:chgData name="Shereá D. Burnett" userId="56ac4d2e-dd4c-466a-9cc2-a7376645a51a" providerId="ADAL" clId="{C0DB8342-4D09-44A5-9072-08283620F10A}" dt="2023-04-12T19:14:50.447" v="694" actId="478"/>
          <ac:picMkLst>
            <pc:docMk/>
            <pc:sldMk cId="218930065" sldId="267"/>
            <ac:picMk id="10" creationId="{4E469EC8-371C-40F7-BE63-2EFCF82ECB3C}"/>
          </ac:picMkLst>
        </pc:picChg>
        <pc:picChg chg="add del mod modCrop">
          <ac:chgData name="Shereá D. Burnett" userId="56ac4d2e-dd4c-466a-9cc2-a7376645a51a" providerId="ADAL" clId="{C0DB8342-4D09-44A5-9072-08283620F10A}" dt="2023-04-12T19:48:09.897" v="706" actId="478"/>
          <ac:picMkLst>
            <pc:docMk/>
            <pc:sldMk cId="218930065" sldId="267"/>
            <ac:picMk id="11" creationId="{98C514DD-5F17-4EF0-9F7C-BCB9E2A4320C}"/>
          </ac:picMkLst>
        </pc:picChg>
        <pc:picChg chg="add mod modCrop">
          <ac:chgData name="Shereá D. Burnett" userId="56ac4d2e-dd4c-466a-9cc2-a7376645a51a" providerId="ADAL" clId="{C0DB8342-4D09-44A5-9072-08283620F10A}" dt="2023-04-12T19:50:56.098" v="753" actId="1076"/>
          <ac:picMkLst>
            <pc:docMk/>
            <pc:sldMk cId="218930065" sldId="267"/>
            <ac:picMk id="12" creationId="{9BDD4774-FE41-46DE-9B87-B10854C8960F}"/>
          </ac:picMkLst>
        </pc:picChg>
        <pc:picChg chg="add mod">
          <ac:chgData name="Shereá D. Burnett" userId="56ac4d2e-dd4c-466a-9cc2-a7376645a51a" providerId="ADAL" clId="{C0DB8342-4D09-44A5-9072-08283620F10A}" dt="2023-04-12T19:52:46.063" v="769" actId="1076"/>
          <ac:picMkLst>
            <pc:docMk/>
            <pc:sldMk cId="218930065" sldId="267"/>
            <ac:picMk id="13" creationId="{49E8DA55-DF48-43D4-8E1C-3407F6EBCF78}"/>
          </ac:picMkLst>
        </pc:picChg>
        <pc:picChg chg="add mod">
          <ac:chgData name="Shereá D. Burnett" userId="56ac4d2e-dd4c-466a-9cc2-a7376645a51a" providerId="ADAL" clId="{C0DB8342-4D09-44A5-9072-08283620F10A}" dt="2023-04-12T19:52:41.640" v="768" actId="1076"/>
          <ac:picMkLst>
            <pc:docMk/>
            <pc:sldMk cId="218930065" sldId="267"/>
            <ac:picMk id="14" creationId="{55D27FC6-8E2B-476D-B092-A7DBC823E5A6}"/>
          </ac:picMkLst>
        </pc:picChg>
      </pc:sldChg>
      <pc:sldChg chg="modSp add">
        <pc:chgData name="Shereá D. Burnett" userId="56ac4d2e-dd4c-466a-9cc2-a7376645a51a" providerId="ADAL" clId="{C0DB8342-4D09-44A5-9072-08283620F10A}" dt="2023-04-12T19:52:03.410" v="761" actId="20577"/>
        <pc:sldMkLst>
          <pc:docMk/>
          <pc:sldMk cId="2504864892" sldId="268"/>
        </pc:sldMkLst>
        <pc:spChg chg="mod">
          <ac:chgData name="Shereá D. Burnett" userId="56ac4d2e-dd4c-466a-9cc2-a7376645a51a" providerId="ADAL" clId="{C0DB8342-4D09-44A5-9072-08283620F10A}" dt="2023-04-12T19:08:02.324" v="557" actId="120"/>
          <ac:spMkLst>
            <pc:docMk/>
            <pc:sldMk cId="2504864892" sldId="268"/>
            <ac:spMk id="2" creationId="{EB74D9B3-EFD6-4853-9931-DC97BAAE4E3A}"/>
          </ac:spMkLst>
        </pc:spChg>
        <pc:spChg chg="mod">
          <ac:chgData name="Shereá D. Burnett" userId="56ac4d2e-dd4c-466a-9cc2-a7376645a51a" providerId="ADAL" clId="{C0DB8342-4D09-44A5-9072-08283620F10A}" dt="2023-04-12T19:52:03.410" v="761" actId="20577"/>
          <ac:spMkLst>
            <pc:docMk/>
            <pc:sldMk cId="2504864892" sldId="268"/>
            <ac:spMk id="3" creationId="{2F505F3F-2719-41B9-87A2-053CA6A18895}"/>
          </ac:spMkLst>
        </pc:spChg>
      </pc:sldChg>
      <pc:sldChg chg="modSp add">
        <pc:chgData name="Shereá D. Burnett" userId="56ac4d2e-dd4c-466a-9cc2-a7376645a51a" providerId="ADAL" clId="{C0DB8342-4D09-44A5-9072-08283620F10A}" dt="2023-04-12T19:10:06.296" v="610" actId="20577"/>
        <pc:sldMkLst>
          <pc:docMk/>
          <pc:sldMk cId="1468871610" sldId="269"/>
        </pc:sldMkLst>
        <pc:spChg chg="mod">
          <ac:chgData name="Shereá D. Burnett" userId="56ac4d2e-dd4c-466a-9cc2-a7376645a51a" providerId="ADAL" clId="{C0DB8342-4D09-44A5-9072-08283620F10A}" dt="2023-04-12T19:08:05.780" v="558" actId="120"/>
          <ac:spMkLst>
            <pc:docMk/>
            <pc:sldMk cId="1468871610" sldId="269"/>
            <ac:spMk id="2" creationId="{EB74D9B3-EFD6-4853-9931-DC97BAAE4E3A}"/>
          </ac:spMkLst>
        </pc:spChg>
        <pc:spChg chg="mod">
          <ac:chgData name="Shereá D. Burnett" userId="56ac4d2e-dd4c-466a-9cc2-a7376645a51a" providerId="ADAL" clId="{C0DB8342-4D09-44A5-9072-08283620F10A}" dt="2023-04-12T19:10:06.296" v="610" actId="20577"/>
          <ac:spMkLst>
            <pc:docMk/>
            <pc:sldMk cId="1468871610" sldId="269"/>
            <ac:spMk id="3" creationId="{2F505F3F-2719-41B9-87A2-053CA6A18895}"/>
          </ac:spMkLst>
        </pc:spChg>
      </pc:sldChg>
    </pc:docChg>
  </pc:docChgLst>
  <pc:docChgLst>
    <pc:chgData name="Shereá D. Burnett" userId="S::sburnett@guilfordcountync.gov::56ac4d2e-dd4c-466a-9cc2-a7376645a51a" providerId="AD" clId="Web-{5D084366-5A51-623D-6801-31D9F0183F69}"/>
    <pc:docChg chg="modSld">
      <pc:chgData name="Shereá D. Burnett" userId="S::sburnett@guilfordcountync.gov::56ac4d2e-dd4c-466a-9cc2-a7376645a51a" providerId="AD" clId="Web-{5D084366-5A51-623D-6801-31D9F0183F69}" dt="2023-04-27T14:05:52.558" v="19" actId="1076"/>
      <pc:docMkLst>
        <pc:docMk/>
      </pc:docMkLst>
      <pc:sldChg chg="addSp delSp modSp mod setBg">
        <pc:chgData name="Shereá D. Burnett" userId="S::sburnett@guilfordcountync.gov::56ac4d2e-dd4c-466a-9cc2-a7376645a51a" providerId="AD" clId="Web-{5D084366-5A51-623D-6801-31D9F0183F69}" dt="2023-04-27T14:05:52.558" v="19" actId="1076"/>
        <pc:sldMkLst>
          <pc:docMk/>
          <pc:sldMk cId="2115372830" sldId="257"/>
        </pc:sldMkLst>
        <pc:spChg chg="mod">
          <ac:chgData name="Shereá D. Burnett" userId="S::sburnett@guilfordcountync.gov::56ac4d2e-dd4c-466a-9cc2-a7376645a51a" providerId="AD" clId="Web-{5D084366-5A51-623D-6801-31D9F0183F69}" dt="2023-04-27T14:05:44.933" v="17"/>
          <ac:spMkLst>
            <pc:docMk/>
            <pc:sldMk cId="2115372830" sldId="257"/>
            <ac:spMk id="2" creationId="{3A068A80-F68C-4FCC-9D3B-A9703E9EE860}"/>
          </ac:spMkLst>
        </pc:spChg>
        <pc:spChg chg="mod">
          <ac:chgData name="Shereá D. Burnett" userId="S::sburnett@guilfordcountync.gov::56ac4d2e-dd4c-466a-9cc2-a7376645a51a" providerId="AD" clId="Web-{5D084366-5A51-623D-6801-31D9F0183F69}" dt="2023-04-27T14:05:44.933" v="17"/>
          <ac:spMkLst>
            <pc:docMk/>
            <pc:sldMk cId="2115372830" sldId="257"/>
            <ac:spMk id="3" creationId="{379610DD-1B84-466B-ADDA-561CB922D7CE}"/>
          </ac:spMkLst>
        </pc:spChg>
        <pc:spChg chg="add del">
          <ac:chgData name="Shereá D. Burnett" userId="S::sburnett@guilfordcountync.gov::56ac4d2e-dd4c-466a-9cc2-a7376645a51a" providerId="AD" clId="Web-{5D084366-5A51-623D-6801-31D9F0183F69}" dt="2023-04-27T14:05:44.933" v="17"/>
          <ac:spMkLst>
            <pc:docMk/>
            <pc:sldMk cId="2115372830" sldId="257"/>
            <ac:spMk id="11" creationId="{352BEC0E-22F8-46D0-9632-375DB541B06C}"/>
          </ac:spMkLst>
        </pc:spChg>
        <pc:spChg chg="add del">
          <ac:chgData name="Shereá D. Burnett" userId="S::sburnett@guilfordcountync.gov::56ac4d2e-dd4c-466a-9cc2-a7376645a51a" providerId="AD" clId="Web-{5D084366-5A51-623D-6801-31D9F0183F69}" dt="2023-04-27T14:05:44.933" v="17"/>
          <ac:spMkLst>
            <pc:docMk/>
            <pc:sldMk cId="2115372830" sldId="257"/>
            <ac:spMk id="13" creationId="{3FCFB1DE-0B7E-48CC-BA90-B2AB0889F9D6}"/>
          </ac:spMkLst>
        </pc:spChg>
        <pc:picChg chg="add mod">
          <ac:chgData name="Shereá D. Burnett" userId="S::sburnett@guilfordcountync.gov::56ac4d2e-dd4c-466a-9cc2-a7376645a51a" providerId="AD" clId="Web-{5D084366-5A51-623D-6801-31D9F0183F69}" dt="2023-04-27T14:05:52.558" v="19" actId="1076"/>
          <ac:picMkLst>
            <pc:docMk/>
            <pc:sldMk cId="2115372830" sldId="257"/>
            <ac:picMk id="4" creationId="{8B89606B-30E3-946E-0A85-676552583C80}"/>
          </ac:picMkLst>
        </pc:picChg>
        <pc:picChg chg="del mod ord">
          <ac:chgData name="Shereá D. Burnett" userId="S::sburnett@guilfordcountync.gov::56ac4d2e-dd4c-466a-9cc2-a7376645a51a" providerId="AD" clId="Web-{5D084366-5A51-623D-6801-31D9F0183F69}" dt="2023-04-27T14:05:48.511" v="18"/>
          <ac:picMkLst>
            <pc:docMk/>
            <pc:sldMk cId="2115372830" sldId="257"/>
            <ac:picMk id="6" creationId="{7A05534F-E50C-4F54-AF1A-D6127164CE8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5E774-4E0B-43DD-B679-911AFDC112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E720CAA-4F74-429A-9652-3634829C0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AC3B5A-B198-4E00-8EA9-8844D60F5B8A}"/>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5" name="Footer Placeholder 4">
            <a:extLst>
              <a:ext uri="{FF2B5EF4-FFF2-40B4-BE49-F238E27FC236}">
                <a16:creationId xmlns:a16="http://schemas.microsoft.com/office/drawing/2014/main" id="{5B4165F7-FDAF-487C-9DFF-BEAE2B7D2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ABE8B-41F0-4596-BEE0-812388AFEE0D}"/>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231984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612A9-457B-40AD-9566-D03B7B4006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15D13D-AEE5-4083-AF83-763D802C72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BA12B9-B92C-43D7-99CB-ECACB3E745A6}"/>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5" name="Footer Placeholder 4">
            <a:extLst>
              <a:ext uri="{FF2B5EF4-FFF2-40B4-BE49-F238E27FC236}">
                <a16:creationId xmlns:a16="http://schemas.microsoft.com/office/drawing/2014/main" id="{A4C09724-31C6-48C2-B03E-068C3CF71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41F1AC-8B8F-4544-9046-708915C3B6FF}"/>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1171651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93CDAC-C823-4771-AA3D-E7E872CF8A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F36D56-4319-47A6-9535-E054E1CDA5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BC9BF2-AB47-46AD-938E-5A6277174D1C}"/>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5" name="Footer Placeholder 4">
            <a:extLst>
              <a:ext uri="{FF2B5EF4-FFF2-40B4-BE49-F238E27FC236}">
                <a16:creationId xmlns:a16="http://schemas.microsoft.com/office/drawing/2014/main" id="{C40CC6E7-3661-42FB-BF14-EB020225D8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6251DB-BCCA-4D76-97A3-BAD847BB2D6C}"/>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148715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8CA82-A5C4-4E5E-82C1-771A03DBB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A07B32-A96A-4C5A-8774-54EF37C7ED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AA3D5D-085B-4C9C-ACDA-17ACBF72C7D9}"/>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5" name="Footer Placeholder 4">
            <a:extLst>
              <a:ext uri="{FF2B5EF4-FFF2-40B4-BE49-F238E27FC236}">
                <a16:creationId xmlns:a16="http://schemas.microsoft.com/office/drawing/2014/main" id="{8ABF2F02-73B4-4062-BB73-4EBD2666C3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737982-4F9F-458A-BC76-7CEB7324494B}"/>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3136832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E24B6-8312-45A8-BFF0-7AB5A8B13C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1D8811-F19D-42D2-8981-14980E1157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405251-79A9-4A63-9264-3B0F89091BC8}"/>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5" name="Footer Placeholder 4">
            <a:extLst>
              <a:ext uri="{FF2B5EF4-FFF2-40B4-BE49-F238E27FC236}">
                <a16:creationId xmlns:a16="http://schemas.microsoft.com/office/drawing/2014/main" id="{731520E2-24BE-44EE-AED8-0FF6A55E51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7008AB-875F-4048-A683-E4125EA19ECE}"/>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2147715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CB061-0484-4DFC-9FDD-CC106670BD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DE0A38-4336-488D-875C-C097C088A5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E4326-FF00-4AEE-BC34-7E2BB68E81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EB1EFB-40D8-45BB-9C1E-0A91993D7387}"/>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6" name="Footer Placeholder 5">
            <a:extLst>
              <a:ext uri="{FF2B5EF4-FFF2-40B4-BE49-F238E27FC236}">
                <a16:creationId xmlns:a16="http://schemas.microsoft.com/office/drawing/2014/main" id="{527BC647-1C56-406B-B0C5-47E31FF2B9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C3C3E1-EB7F-4683-ACBF-D21F31DF1CF9}"/>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1220910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75CFA-9692-4F0C-B3CD-95313FA3A0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3B413C-20AD-448C-864B-FB40E70348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178013-3DE5-4ADD-8077-04830B01E8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937274-FA8C-4A99-9F45-CC7D475D8B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B6C70-C403-4C8B-88CD-6358F5DD19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262F2A-845B-402E-9FFA-BD795FE6747A}"/>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8" name="Footer Placeholder 7">
            <a:extLst>
              <a:ext uri="{FF2B5EF4-FFF2-40B4-BE49-F238E27FC236}">
                <a16:creationId xmlns:a16="http://schemas.microsoft.com/office/drawing/2014/main" id="{C7960468-5BD5-4339-89D9-18BBB937BF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31268E-9E6E-4E05-817B-7D6F50DE65BC}"/>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2992931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926FD-3011-4587-A085-61D0989D74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5B5633-8B19-4120-A597-03F5A617A7B7}"/>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4" name="Footer Placeholder 3">
            <a:extLst>
              <a:ext uri="{FF2B5EF4-FFF2-40B4-BE49-F238E27FC236}">
                <a16:creationId xmlns:a16="http://schemas.microsoft.com/office/drawing/2014/main" id="{FD87A43C-12F7-43D6-B3B3-DC0F46DB82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842A07-47D1-404C-BB43-A15753458F1D}"/>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215927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031947-EF88-4365-BC12-43187334C884}"/>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3" name="Footer Placeholder 2">
            <a:extLst>
              <a:ext uri="{FF2B5EF4-FFF2-40B4-BE49-F238E27FC236}">
                <a16:creationId xmlns:a16="http://schemas.microsoft.com/office/drawing/2014/main" id="{B010F906-6C65-4FA5-972B-E274E9540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738B81-E26B-47EC-8F14-950BA84DC1A6}"/>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290769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37BD8-EED0-4204-BB8F-8007E7720B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B9F014-5BBC-4978-9994-87D150E9DB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BF9ED3-B750-49E1-B91D-B336D800D4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768EF-AFD2-4626-AF6E-A090CB85D6F4}"/>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6" name="Footer Placeholder 5">
            <a:extLst>
              <a:ext uri="{FF2B5EF4-FFF2-40B4-BE49-F238E27FC236}">
                <a16:creationId xmlns:a16="http://schemas.microsoft.com/office/drawing/2014/main" id="{022A9714-6151-4249-B274-F229CA2672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73CAF6-CC57-471E-A428-66DAF5AB1000}"/>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859228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A395E-8E50-43B9-8F44-C433ED056B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371BEA-3D02-4A78-BDCB-BF04794EF9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D4C161-0260-41AC-A21A-58DD5463D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E01184-BBE5-4A6A-993A-470922D18B61}"/>
              </a:ext>
            </a:extLst>
          </p:cNvPr>
          <p:cNvSpPr>
            <a:spLocks noGrp="1"/>
          </p:cNvSpPr>
          <p:nvPr>
            <p:ph type="dt" sz="half" idx="10"/>
          </p:nvPr>
        </p:nvSpPr>
        <p:spPr/>
        <p:txBody>
          <a:bodyPr/>
          <a:lstStyle/>
          <a:p>
            <a:fld id="{9EE76C8C-DBDE-4BFE-B631-C92ED84BBBB5}" type="datetimeFigureOut">
              <a:rPr lang="en-US" smtClean="0"/>
              <a:t>4/27/2023</a:t>
            </a:fld>
            <a:endParaRPr lang="en-US"/>
          </a:p>
        </p:txBody>
      </p:sp>
      <p:sp>
        <p:nvSpPr>
          <p:cNvPr id="6" name="Footer Placeholder 5">
            <a:extLst>
              <a:ext uri="{FF2B5EF4-FFF2-40B4-BE49-F238E27FC236}">
                <a16:creationId xmlns:a16="http://schemas.microsoft.com/office/drawing/2014/main" id="{8C23C69C-6B40-453B-B792-BC38740545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FF76FE-C141-492F-9813-DCA2A82A8E80}"/>
              </a:ext>
            </a:extLst>
          </p:cNvPr>
          <p:cNvSpPr>
            <a:spLocks noGrp="1"/>
          </p:cNvSpPr>
          <p:nvPr>
            <p:ph type="sldNum" sz="quarter" idx="12"/>
          </p:nvPr>
        </p:nvSpPr>
        <p:spPr/>
        <p:txBody>
          <a:bodyPr/>
          <a:lstStyle/>
          <a:p>
            <a:fld id="{5858B424-4DAA-4F49-ABDA-489D15947E90}" type="slidenum">
              <a:rPr lang="en-US" smtClean="0"/>
              <a:t>‹#›</a:t>
            </a:fld>
            <a:endParaRPr lang="en-US"/>
          </a:p>
        </p:txBody>
      </p:sp>
    </p:spTree>
    <p:extLst>
      <p:ext uri="{BB962C8B-B14F-4D97-AF65-F5344CB8AC3E}">
        <p14:creationId xmlns:p14="http://schemas.microsoft.com/office/powerpoint/2010/main" val="2104828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A38136-6550-4549-B914-364D104A60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A37D60-6F71-48F1-ADFA-B79B7B3461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33EA57-0EC1-4D7F-AE26-CB159BDEFF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E76C8C-DBDE-4BFE-B631-C92ED84BBBB5}" type="datetimeFigureOut">
              <a:rPr lang="en-US" smtClean="0"/>
              <a:t>4/27/2023</a:t>
            </a:fld>
            <a:endParaRPr lang="en-US"/>
          </a:p>
        </p:txBody>
      </p:sp>
      <p:sp>
        <p:nvSpPr>
          <p:cNvPr id="5" name="Footer Placeholder 4">
            <a:extLst>
              <a:ext uri="{FF2B5EF4-FFF2-40B4-BE49-F238E27FC236}">
                <a16:creationId xmlns:a16="http://schemas.microsoft.com/office/drawing/2014/main" id="{3D9BDE15-BD45-4439-B4C2-ACD71A6133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6B97D43-8E45-4E78-A7FA-623B8A3E2B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8B424-4DAA-4F49-ABDA-489D15947E90}" type="slidenum">
              <a:rPr lang="en-US" smtClean="0"/>
              <a:t>‹#›</a:t>
            </a:fld>
            <a:endParaRPr lang="en-US"/>
          </a:p>
        </p:txBody>
      </p:sp>
    </p:spTree>
    <p:extLst>
      <p:ext uri="{BB962C8B-B14F-4D97-AF65-F5344CB8AC3E}">
        <p14:creationId xmlns:p14="http://schemas.microsoft.com/office/powerpoint/2010/main" val="3857697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cdhhs.gov/divisions/aging-and-adult-services/nc-emergency-solutions-grant/nc-emergency-solutions-grant-grantee-information/esg-client-file-documents" TargetMode="External"/><Relationship Id="rId2" Type="http://schemas.openxmlformats.org/officeDocument/2006/relationships/hyperlink" Target="https://www.hud.gov/program_offices/administration/hudclips/forms"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s://www.guilfordcountync.gov/our-county/human-services/continuum-of-care/coc-member-portal" TargetMode="External"/><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infoCoC@guilfordcountync.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7AE52"/>
        </a:solidFill>
        <a:effectLst/>
      </p:bgPr>
    </p:bg>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21860437-E60D-4ED8-AC4C-BB3012B6CC7A}"/>
              </a:ext>
            </a:extLst>
          </p:cNvPr>
          <p:cNvSpPr txBox="1">
            <a:spLocks/>
          </p:cNvSpPr>
          <p:nvPr/>
        </p:nvSpPr>
        <p:spPr>
          <a:xfrm>
            <a:off x="685499" y="2149628"/>
            <a:ext cx="10404747" cy="49410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0" b="1" dirty="0">
                <a:solidFill>
                  <a:schemeClr val="bg1"/>
                </a:solidFill>
              </a:rPr>
              <a:t>HUD-Funded Programs Client File Forms Training</a:t>
            </a:r>
          </a:p>
        </p:txBody>
      </p:sp>
      <p:sp>
        <p:nvSpPr>
          <p:cNvPr id="6" name="Rectangle 5">
            <a:extLst>
              <a:ext uri="{FF2B5EF4-FFF2-40B4-BE49-F238E27FC236}">
                <a16:creationId xmlns:a16="http://schemas.microsoft.com/office/drawing/2014/main" id="{C55DE650-9BF1-4048-8B22-7FAFB2896B7D}"/>
              </a:ext>
            </a:extLst>
          </p:cNvPr>
          <p:cNvSpPr/>
          <p:nvPr/>
        </p:nvSpPr>
        <p:spPr>
          <a:xfrm>
            <a:off x="-18585" y="4719988"/>
            <a:ext cx="12229169" cy="149612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AA147934-7D50-4D2D-A680-90F486ECF87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5227" y="4740200"/>
            <a:ext cx="4377587" cy="1432464"/>
          </a:xfrm>
          <a:prstGeom prst="rect">
            <a:avLst/>
          </a:prstGeom>
          <a:noFill/>
          <a:ln>
            <a:noFill/>
          </a:ln>
        </p:spPr>
      </p:pic>
    </p:spTree>
    <p:extLst>
      <p:ext uri="{BB962C8B-B14F-4D97-AF65-F5344CB8AC3E}">
        <p14:creationId xmlns:p14="http://schemas.microsoft.com/office/powerpoint/2010/main" val="3210434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68A80-F68C-4FCC-9D3B-A9703E9EE860}"/>
              </a:ext>
            </a:extLst>
          </p:cNvPr>
          <p:cNvSpPr>
            <a:spLocks noGrp="1"/>
          </p:cNvSpPr>
          <p:nvPr>
            <p:ph type="title"/>
          </p:nvPr>
        </p:nvSpPr>
        <p:spPr>
          <a:xfrm>
            <a:off x="643054" y="346540"/>
            <a:ext cx="10515600" cy="1325563"/>
          </a:xfrm>
        </p:spPr>
        <p:txBody>
          <a:bodyPr/>
          <a:lstStyle/>
          <a:p>
            <a:r>
              <a:rPr lang="en-US" b="1" dirty="0">
                <a:latin typeface="+mn-lt"/>
              </a:rPr>
              <a:t>Agenda</a:t>
            </a:r>
          </a:p>
        </p:txBody>
      </p:sp>
      <p:sp>
        <p:nvSpPr>
          <p:cNvPr id="3" name="Content Placeholder 2">
            <a:extLst>
              <a:ext uri="{FF2B5EF4-FFF2-40B4-BE49-F238E27FC236}">
                <a16:creationId xmlns:a16="http://schemas.microsoft.com/office/drawing/2014/main" id="{379610DD-1B84-466B-ADDA-561CB922D7CE}"/>
              </a:ext>
            </a:extLst>
          </p:cNvPr>
          <p:cNvSpPr>
            <a:spLocks noGrp="1"/>
          </p:cNvSpPr>
          <p:nvPr>
            <p:ph idx="1"/>
          </p:nvPr>
        </p:nvSpPr>
        <p:spPr>
          <a:xfrm>
            <a:off x="596590" y="1630478"/>
            <a:ext cx="5767040" cy="4061991"/>
          </a:xfrm>
        </p:spPr>
        <p:txBody>
          <a:bodyPr>
            <a:normAutofit fontScale="92500" lnSpcReduction="20000"/>
          </a:bodyPr>
          <a:lstStyle/>
          <a:p>
            <a:r>
              <a:rPr lang="en-US" sz="2400" dirty="0"/>
              <a:t>Overview of Client Files</a:t>
            </a:r>
          </a:p>
          <a:p>
            <a:pPr marL="0" indent="0">
              <a:buNone/>
            </a:pPr>
            <a:endParaRPr lang="en-US" sz="2400" dirty="0"/>
          </a:p>
          <a:p>
            <a:r>
              <a:rPr lang="en-US" sz="2400" dirty="0"/>
              <a:t>Overview of Form Compliance</a:t>
            </a:r>
          </a:p>
          <a:p>
            <a:endParaRPr lang="en-US" sz="2400" dirty="0"/>
          </a:p>
          <a:p>
            <a:r>
              <a:rPr lang="en-US" sz="2400" dirty="0"/>
              <a:t>Available Resources</a:t>
            </a:r>
          </a:p>
          <a:p>
            <a:pPr lvl="1"/>
            <a:r>
              <a:rPr lang="en-US" sz="2000" dirty="0"/>
              <a:t>HUD Website (program specific)</a:t>
            </a:r>
          </a:p>
          <a:p>
            <a:pPr lvl="1"/>
            <a:r>
              <a:rPr lang="en-US" sz="2000" dirty="0"/>
              <a:t>ESG Website</a:t>
            </a:r>
          </a:p>
          <a:p>
            <a:pPr lvl="1"/>
            <a:r>
              <a:rPr lang="en-US" sz="2000" dirty="0"/>
              <a:t>CoC Member Portal</a:t>
            </a:r>
          </a:p>
          <a:p>
            <a:endParaRPr lang="en-US" sz="2400" dirty="0"/>
          </a:p>
          <a:p>
            <a:r>
              <a:rPr lang="en-US" sz="2400" dirty="0"/>
              <a:t>Agency Spotlight: Salvation Army (Greensboro)</a:t>
            </a:r>
          </a:p>
          <a:p>
            <a:pPr lvl="1"/>
            <a:r>
              <a:rPr lang="en-US" sz="2000" dirty="0"/>
              <a:t>Form Modification</a:t>
            </a:r>
          </a:p>
          <a:p>
            <a:pPr lvl="1"/>
            <a:r>
              <a:rPr lang="en-US" sz="2000" dirty="0"/>
              <a:t>Client File Systems</a:t>
            </a:r>
          </a:p>
        </p:txBody>
      </p:sp>
      <p:pic>
        <p:nvPicPr>
          <p:cNvPr id="4" name="Picture 4">
            <a:extLst>
              <a:ext uri="{FF2B5EF4-FFF2-40B4-BE49-F238E27FC236}">
                <a16:creationId xmlns:a16="http://schemas.microsoft.com/office/drawing/2014/main" id="{8B89606B-30E3-946E-0A85-676552583C80}"/>
              </a:ext>
            </a:extLst>
          </p:cNvPr>
          <p:cNvPicPr>
            <a:picLocks noChangeAspect="1"/>
          </p:cNvPicPr>
          <p:nvPr/>
        </p:nvPicPr>
        <p:blipFill>
          <a:blip r:embed="rId2"/>
          <a:stretch>
            <a:fillRect/>
          </a:stretch>
        </p:blipFill>
        <p:spPr>
          <a:xfrm>
            <a:off x="7165753" y="582125"/>
            <a:ext cx="4220736" cy="5516644"/>
          </a:xfrm>
          <a:prstGeom prst="rect">
            <a:avLst/>
          </a:prstGeom>
        </p:spPr>
      </p:pic>
    </p:spTree>
    <p:extLst>
      <p:ext uri="{BB962C8B-B14F-4D97-AF65-F5344CB8AC3E}">
        <p14:creationId xmlns:p14="http://schemas.microsoft.com/office/powerpoint/2010/main" val="2115372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74D9B3-EFD6-4853-9931-DC97BAAE4E3A}"/>
              </a:ext>
            </a:extLst>
          </p:cNvPr>
          <p:cNvSpPr>
            <a:spLocks noGrp="1"/>
          </p:cNvSpPr>
          <p:nvPr>
            <p:ph type="title"/>
          </p:nvPr>
        </p:nvSpPr>
        <p:spPr>
          <a:xfrm>
            <a:off x="572493" y="238539"/>
            <a:ext cx="11018520" cy="1434415"/>
          </a:xfrm>
        </p:spPr>
        <p:txBody>
          <a:bodyPr anchor="b">
            <a:normAutofit/>
          </a:bodyPr>
          <a:lstStyle/>
          <a:p>
            <a:r>
              <a:rPr lang="en-US" sz="5400" b="1">
                <a:latin typeface="+mn-lt"/>
              </a:rPr>
              <a:t>Overview of Client Files</a:t>
            </a:r>
          </a:p>
        </p:txBody>
      </p:sp>
      <p:sp>
        <p:nvSpPr>
          <p:cNvPr id="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F505F3F-2719-41B9-87A2-053CA6A18895}"/>
              </a:ext>
            </a:extLst>
          </p:cNvPr>
          <p:cNvSpPr>
            <a:spLocks noGrp="1"/>
          </p:cNvSpPr>
          <p:nvPr>
            <p:ph idx="1"/>
          </p:nvPr>
        </p:nvSpPr>
        <p:spPr>
          <a:xfrm>
            <a:off x="4248724" y="2523473"/>
            <a:ext cx="7696842" cy="3322072"/>
          </a:xfrm>
        </p:spPr>
        <p:txBody>
          <a:bodyPr anchor="t">
            <a:normAutofit/>
          </a:bodyPr>
          <a:lstStyle/>
          <a:p>
            <a:r>
              <a:rPr lang="en-US" sz="1700" dirty="0"/>
              <a:t>The client’s file is the book that tells the story of the client’s work with your agency. It should detail the services offered/provided, any financial assistance, and any referrals made.</a:t>
            </a:r>
          </a:p>
          <a:p>
            <a:pPr lvl="1"/>
            <a:r>
              <a:rPr lang="en-US" sz="1700" dirty="0"/>
              <a:t>Who is the client? Who is in their household? What led to their homelessness?</a:t>
            </a:r>
          </a:p>
          <a:p>
            <a:pPr lvl="1"/>
            <a:r>
              <a:rPr lang="en-US" sz="1700" dirty="0"/>
              <a:t>What program is the client engaging in?</a:t>
            </a:r>
          </a:p>
          <a:p>
            <a:pPr lvl="1"/>
            <a:r>
              <a:rPr lang="en-US" sz="1700" dirty="0"/>
              <a:t>What makes the client eligible for this program?</a:t>
            </a:r>
          </a:p>
          <a:p>
            <a:pPr lvl="1"/>
            <a:r>
              <a:rPr lang="en-US" sz="1700" dirty="0"/>
              <a:t>What did your agency provide to/for this client?</a:t>
            </a:r>
          </a:p>
          <a:p>
            <a:pPr lvl="1"/>
            <a:r>
              <a:rPr lang="en-US" sz="1700" dirty="0"/>
              <a:t>What goals does the client have? What goals have they achieved?</a:t>
            </a:r>
          </a:p>
          <a:p>
            <a:pPr lvl="1"/>
            <a:r>
              <a:rPr lang="en-US" sz="1700" dirty="0"/>
              <a:t>Who have you spoken to about the client? What suggestions did they make?</a:t>
            </a:r>
          </a:p>
          <a:p>
            <a:pPr lvl="1"/>
            <a:r>
              <a:rPr lang="en-US" sz="1700" dirty="0"/>
              <a:t>Are you continuing to ensure program eligibility? When? How?</a:t>
            </a:r>
          </a:p>
          <a:p>
            <a:endParaRPr lang="en-US" sz="1700" dirty="0"/>
          </a:p>
        </p:txBody>
      </p:sp>
      <p:pic>
        <p:nvPicPr>
          <p:cNvPr id="4" name="Picture 3">
            <a:extLst>
              <a:ext uri="{FF2B5EF4-FFF2-40B4-BE49-F238E27FC236}">
                <a16:creationId xmlns:a16="http://schemas.microsoft.com/office/drawing/2014/main" id="{AEDA9F05-4742-4638-B9ED-3A9E418B4AA6}"/>
              </a:ext>
            </a:extLst>
          </p:cNvPr>
          <p:cNvPicPr>
            <a:picLocks noChangeAspect="1"/>
          </p:cNvPicPr>
          <p:nvPr/>
        </p:nvPicPr>
        <p:blipFill rotWithShape="1">
          <a:blip r:embed="rId2"/>
          <a:srcRect t="1264" r="-1" b="-1112"/>
          <a:stretch/>
        </p:blipFill>
        <p:spPr>
          <a:xfrm>
            <a:off x="752535" y="1999889"/>
            <a:ext cx="3496189" cy="4504297"/>
          </a:xfrm>
          <a:prstGeom prst="rect">
            <a:avLst/>
          </a:prstGeom>
          <a:ln>
            <a:solidFill>
              <a:schemeClr val="tx1"/>
            </a:solidFill>
          </a:ln>
        </p:spPr>
      </p:pic>
    </p:spTree>
    <p:extLst>
      <p:ext uri="{BB962C8B-B14F-4D97-AF65-F5344CB8AC3E}">
        <p14:creationId xmlns:p14="http://schemas.microsoft.com/office/powerpoint/2010/main" val="250486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74D9B3-EFD6-4853-9931-DC97BAAE4E3A}"/>
              </a:ext>
            </a:extLst>
          </p:cNvPr>
          <p:cNvSpPr>
            <a:spLocks noGrp="1"/>
          </p:cNvSpPr>
          <p:nvPr>
            <p:ph type="title"/>
          </p:nvPr>
        </p:nvSpPr>
        <p:spPr>
          <a:xfrm>
            <a:off x="572493" y="238539"/>
            <a:ext cx="11018520" cy="1434415"/>
          </a:xfrm>
        </p:spPr>
        <p:txBody>
          <a:bodyPr anchor="b">
            <a:normAutofit/>
          </a:bodyPr>
          <a:lstStyle/>
          <a:p>
            <a:r>
              <a:rPr lang="en-US" sz="5400" b="1">
                <a:latin typeface="+mn-lt"/>
              </a:rPr>
              <a:t>Overview of Form Compliance</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F505F3F-2719-41B9-87A2-053CA6A18895}"/>
              </a:ext>
            </a:extLst>
          </p:cNvPr>
          <p:cNvSpPr>
            <a:spLocks noGrp="1"/>
          </p:cNvSpPr>
          <p:nvPr>
            <p:ph idx="1"/>
          </p:nvPr>
        </p:nvSpPr>
        <p:spPr>
          <a:xfrm>
            <a:off x="232025" y="2071316"/>
            <a:ext cx="5400290" cy="4119172"/>
          </a:xfrm>
        </p:spPr>
        <p:txBody>
          <a:bodyPr anchor="t">
            <a:normAutofit fontScale="92500" lnSpcReduction="10000"/>
          </a:bodyPr>
          <a:lstStyle/>
          <a:p>
            <a:r>
              <a:rPr lang="en-US" sz="2200" dirty="0"/>
              <a:t>Inaccurate, incomplete, and/or missing forms cause gaps in the client’s file &amp; raise questions during the monitoring process. Remember that – typically – those monitoring the file have had no interaction with the client, so your agency’s file is all that we have to assist us in understanding what took place.</a:t>
            </a:r>
          </a:p>
          <a:p>
            <a:r>
              <a:rPr lang="en-US" sz="2200" dirty="0"/>
              <a:t>Make sure that your files are being audited/monitored internally. This can assist you in finding areas of success and areas where improvement is needed.</a:t>
            </a:r>
          </a:p>
          <a:p>
            <a:r>
              <a:rPr lang="en-US" sz="2200" i="1" dirty="0"/>
              <a:t>Remember that documentation is also important. Where something is not documented in the file, it – essentially – did not happen.</a:t>
            </a:r>
          </a:p>
          <a:p>
            <a:endParaRPr lang="en-US" sz="2200" dirty="0"/>
          </a:p>
        </p:txBody>
      </p:sp>
      <p:pic>
        <p:nvPicPr>
          <p:cNvPr id="4" name="Picture 3">
            <a:extLst>
              <a:ext uri="{FF2B5EF4-FFF2-40B4-BE49-F238E27FC236}">
                <a16:creationId xmlns:a16="http://schemas.microsoft.com/office/drawing/2014/main" id="{9844FB74-BE6F-4311-96C8-92745FC9AC62}"/>
              </a:ext>
            </a:extLst>
          </p:cNvPr>
          <p:cNvPicPr>
            <a:picLocks noChangeAspect="1"/>
          </p:cNvPicPr>
          <p:nvPr/>
        </p:nvPicPr>
        <p:blipFill rotWithShape="1">
          <a:blip r:embed="rId2"/>
          <a:srcRect l="-456" r="-305" b="2"/>
          <a:stretch/>
        </p:blipFill>
        <p:spPr>
          <a:xfrm>
            <a:off x="6352162" y="2082646"/>
            <a:ext cx="5378151" cy="4096512"/>
          </a:xfrm>
          <a:prstGeom prst="rect">
            <a:avLst/>
          </a:prstGeom>
          <a:ln>
            <a:solidFill>
              <a:schemeClr val="tx1"/>
            </a:solidFill>
          </a:ln>
        </p:spPr>
      </p:pic>
    </p:spTree>
    <p:extLst>
      <p:ext uri="{BB962C8B-B14F-4D97-AF65-F5344CB8AC3E}">
        <p14:creationId xmlns:p14="http://schemas.microsoft.com/office/powerpoint/2010/main" val="3587376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4D9B3-EFD6-4853-9931-DC97BAAE4E3A}"/>
              </a:ext>
            </a:extLst>
          </p:cNvPr>
          <p:cNvSpPr>
            <a:spLocks noGrp="1"/>
          </p:cNvSpPr>
          <p:nvPr>
            <p:ph type="title"/>
          </p:nvPr>
        </p:nvSpPr>
        <p:spPr/>
        <p:txBody>
          <a:bodyPr/>
          <a:lstStyle/>
          <a:p>
            <a:r>
              <a:rPr lang="en-US" b="1" dirty="0">
                <a:latin typeface="+mn-lt"/>
              </a:rPr>
              <a:t>Available Resources</a:t>
            </a:r>
          </a:p>
        </p:txBody>
      </p:sp>
      <p:sp>
        <p:nvSpPr>
          <p:cNvPr id="3" name="Content Placeholder 2">
            <a:extLst>
              <a:ext uri="{FF2B5EF4-FFF2-40B4-BE49-F238E27FC236}">
                <a16:creationId xmlns:a16="http://schemas.microsoft.com/office/drawing/2014/main" id="{2F505F3F-2719-41B9-87A2-053CA6A18895}"/>
              </a:ext>
            </a:extLst>
          </p:cNvPr>
          <p:cNvSpPr>
            <a:spLocks noGrp="1"/>
          </p:cNvSpPr>
          <p:nvPr>
            <p:ph idx="1"/>
          </p:nvPr>
        </p:nvSpPr>
        <p:spPr>
          <a:xfrm>
            <a:off x="5379396" y="1776986"/>
            <a:ext cx="6419026" cy="4351338"/>
          </a:xfrm>
        </p:spPr>
        <p:txBody>
          <a:bodyPr>
            <a:normAutofit fontScale="92500" lnSpcReduction="20000"/>
          </a:bodyPr>
          <a:lstStyle/>
          <a:p>
            <a:r>
              <a:rPr lang="en-US" dirty="0"/>
              <a:t>HUD Website: </a:t>
            </a:r>
            <a:r>
              <a:rPr lang="en-US" dirty="0">
                <a:hlinkClick r:id="rId2"/>
              </a:rPr>
              <a:t>https://www.hud.gov/program_offices/administration/hudclips/forms</a:t>
            </a:r>
            <a:endParaRPr lang="en-US" dirty="0"/>
          </a:p>
          <a:p>
            <a:pPr marL="0" indent="0">
              <a:buNone/>
            </a:pPr>
            <a:endParaRPr lang="en-US" dirty="0"/>
          </a:p>
          <a:p>
            <a:r>
              <a:rPr lang="en-US" dirty="0"/>
              <a:t>ESG Website: </a:t>
            </a:r>
            <a:r>
              <a:rPr lang="en-US" dirty="0">
                <a:hlinkClick r:id="rId3"/>
              </a:rPr>
              <a:t>https://www.ncdhhs.gov/divisions/aging-and-adult-services/nc-emergency-solutions-grant/nc-emergency-solutions-grant-grantee-information/esg-client-file-documents</a:t>
            </a:r>
            <a:r>
              <a:rPr lang="en-US" dirty="0"/>
              <a:t> </a:t>
            </a:r>
          </a:p>
          <a:p>
            <a:pPr lvl="1"/>
            <a:r>
              <a:rPr lang="en-US" sz="2000" dirty="0"/>
              <a:t>From the ESG Office: </a:t>
            </a:r>
            <a:r>
              <a:rPr lang="en-US" sz="2000" i="1" dirty="0"/>
              <a:t>As far as we are concerned, we have no problem with ESG forms being used for other programs, but the agency would need to make sure that the ESG forms meet the requirements of the other program.</a:t>
            </a:r>
            <a:endParaRPr lang="en-US" sz="2000" dirty="0"/>
          </a:p>
        </p:txBody>
      </p:sp>
      <p:pic>
        <p:nvPicPr>
          <p:cNvPr id="4" name="Picture 3">
            <a:extLst>
              <a:ext uri="{FF2B5EF4-FFF2-40B4-BE49-F238E27FC236}">
                <a16:creationId xmlns:a16="http://schemas.microsoft.com/office/drawing/2014/main" id="{3A2EDD0F-83B1-48F8-BE86-A8C90FC89595}"/>
              </a:ext>
            </a:extLst>
          </p:cNvPr>
          <p:cNvPicPr>
            <a:picLocks noChangeAspect="1"/>
          </p:cNvPicPr>
          <p:nvPr/>
        </p:nvPicPr>
        <p:blipFill rotWithShape="1">
          <a:blip r:embed="rId4"/>
          <a:srcRect r="15452"/>
          <a:stretch/>
        </p:blipFill>
        <p:spPr>
          <a:xfrm>
            <a:off x="518808" y="2077246"/>
            <a:ext cx="4666035" cy="3073199"/>
          </a:xfrm>
          <a:prstGeom prst="rect">
            <a:avLst/>
          </a:prstGeom>
          <a:ln>
            <a:solidFill>
              <a:schemeClr val="tx1"/>
            </a:solidFill>
          </a:ln>
        </p:spPr>
      </p:pic>
    </p:spTree>
    <p:extLst>
      <p:ext uri="{BB962C8B-B14F-4D97-AF65-F5344CB8AC3E}">
        <p14:creationId xmlns:p14="http://schemas.microsoft.com/office/powerpoint/2010/main" val="1468871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68A80-F68C-4FCC-9D3B-A9703E9EE860}"/>
              </a:ext>
            </a:extLst>
          </p:cNvPr>
          <p:cNvSpPr>
            <a:spLocks noGrp="1"/>
          </p:cNvSpPr>
          <p:nvPr>
            <p:ph type="title"/>
          </p:nvPr>
        </p:nvSpPr>
        <p:spPr/>
        <p:txBody>
          <a:bodyPr/>
          <a:lstStyle/>
          <a:p>
            <a:r>
              <a:rPr lang="en-US" b="1" dirty="0">
                <a:latin typeface="+mn-lt"/>
              </a:rPr>
              <a:t>Available Resources:</a:t>
            </a:r>
            <a:r>
              <a:rPr lang="en-US" b="1" dirty="0"/>
              <a:t> </a:t>
            </a:r>
            <a:r>
              <a:rPr lang="en-US" b="1" dirty="0" err="1">
                <a:latin typeface="+mn-lt"/>
              </a:rPr>
              <a:t>CoC</a:t>
            </a:r>
            <a:r>
              <a:rPr lang="en-US" b="1" dirty="0">
                <a:latin typeface="+mn-lt"/>
              </a:rPr>
              <a:t> Member Portal</a:t>
            </a:r>
          </a:p>
        </p:txBody>
      </p:sp>
      <p:pic>
        <p:nvPicPr>
          <p:cNvPr id="6" name="Picture 5" descr="Graphical user interface, text, application&#10;&#10;Description automatically generated">
            <a:extLst>
              <a:ext uri="{FF2B5EF4-FFF2-40B4-BE49-F238E27FC236}">
                <a16:creationId xmlns:a16="http://schemas.microsoft.com/office/drawing/2014/main" id="{7A05534F-E50C-4F54-AF1A-D6127164CE8E}"/>
              </a:ext>
            </a:extLst>
          </p:cNvPr>
          <p:cNvPicPr>
            <a:picLocks noChangeAspect="1"/>
          </p:cNvPicPr>
          <p:nvPr/>
        </p:nvPicPr>
        <p:blipFill rotWithShape="1">
          <a:blip r:embed="rId2">
            <a:extLst>
              <a:ext uri="{28A0092B-C50C-407E-A947-70E740481C1C}">
                <a14:useLocalDpi xmlns:a14="http://schemas.microsoft.com/office/drawing/2010/main" val="0"/>
              </a:ext>
            </a:extLst>
          </a:blip>
          <a:srcRect r="80057"/>
          <a:stretch/>
        </p:blipFill>
        <p:spPr>
          <a:xfrm>
            <a:off x="10770869" y="5019569"/>
            <a:ext cx="1165861" cy="1701224"/>
          </a:xfrm>
          <a:prstGeom prst="rect">
            <a:avLst/>
          </a:prstGeom>
        </p:spPr>
      </p:pic>
      <p:sp>
        <p:nvSpPr>
          <p:cNvPr id="9" name="TextBox 8">
            <a:extLst>
              <a:ext uri="{FF2B5EF4-FFF2-40B4-BE49-F238E27FC236}">
                <a16:creationId xmlns:a16="http://schemas.microsoft.com/office/drawing/2014/main" id="{4F712AD7-EAD2-4882-AC72-FBA3B57F2414}"/>
              </a:ext>
            </a:extLst>
          </p:cNvPr>
          <p:cNvSpPr txBox="1"/>
          <p:nvPr/>
        </p:nvSpPr>
        <p:spPr>
          <a:xfrm>
            <a:off x="820516" y="1397219"/>
            <a:ext cx="10546731" cy="369332"/>
          </a:xfrm>
          <a:prstGeom prst="rect">
            <a:avLst/>
          </a:prstGeom>
          <a:noFill/>
        </p:spPr>
        <p:txBody>
          <a:bodyPr wrap="square" rtlCol="0">
            <a:spAutoFit/>
          </a:bodyPr>
          <a:lstStyle/>
          <a:p>
            <a:r>
              <a:rPr lang="en-US" dirty="0">
                <a:hlinkClick r:id="rId3"/>
              </a:rPr>
              <a:t>https://www.guilfordcountync.gov/our-county/human-services/continuum-of-care/coc-member-portal</a:t>
            </a:r>
            <a:endParaRPr lang="en-US" dirty="0"/>
          </a:p>
        </p:txBody>
      </p:sp>
      <p:pic>
        <p:nvPicPr>
          <p:cNvPr id="3" name="Picture 2">
            <a:extLst>
              <a:ext uri="{FF2B5EF4-FFF2-40B4-BE49-F238E27FC236}">
                <a16:creationId xmlns:a16="http://schemas.microsoft.com/office/drawing/2014/main" id="{EA0578C5-3065-4A7A-99F4-DB204338471B}"/>
              </a:ext>
            </a:extLst>
          </p:cNvPr>
          <p:cNvPicPr>
            <a:picLocks noChangeAspect="1"/>
          </p:cNvPicPr>
          <p:nvPr/>
        </p:nvPicPr>
        <p:blipFill rotWithShape="1">
          <a:blip r:embed="rId4"/>
          <a:srcRect l="3391" r="3460"/>
          <a:stretch/>
        </p:blipFill>
        <p:spPr>
          <a:xfrm>
            <a:off x="622572" y="2073681"/>
            <a:ext cx="4948888" cy="4056061"/>
          </a:xfrm>
          <a:prstGeom prst="rect">
            <a:avLst/>
          </a:prstGeom>
          <a:ln>
            <a:solidFill>
              <a:schemeClr val="tx1"/>
            </a:solidFill>
          </a:ln>
        </p:spPr>
      </p:pic>
      <p:sp>
        <p:nvSpPr>
          <p:cNvPr id="10" name="Content Placeholder 2">
            <a:extLst>
              <a:ext uri="{FF2B5EF4-FFF2-40B4-BE49-F238E27FC236}">
                <a16:creationId xmlns:a16="http://schemas.microsoft.com/office/drawing/2014/main" id="{8F5311B5-FA8C-4F50-B0A5-E9475BB915D3}"/>
              </a:ext>
            </a:extLst>
          </p:cNvPr>
          <p:cNvSpPr>
            <a:spLocks noGrp="1"/>
          </p:cNvSpPr>
          <p:nvPr>
            <p:ph idx="1"/>
          </p:nvPr>
        </p:nvSpPr>
        <p:spPr>
          <a:xfrm>
            <a:off x="5953509" y="2195603"/>
            <a:ext cx="5400290" cy="4119172"/>
          </a:xfrm>
        </p:spPr>
        <p:txBody>
          <a:bodyPr anchor="t">
            <a:normAutofit lnSpcReduction="10000"/>
          </a:bodyPr>
          <a:lstStyle/>
          <a:p>
            <a:r>
              <a:rPr lang="en-US" sz="2200" dirty="0"/>
              <a:t>Guilford County </a:t>
            </a:r>
            <a:r>
              <a:rPr lang="en-US" sz="2200" dirty="0" err="1"/>
              <a:t>CoC</a:t>
            </a:r>
            <a:r>
              <a:rPr lang="en-US" sz="2200" dirty="0"/>
              <a:t> Forms</a:t>
            </a:r>
          </a:p>
          <a:p>
            <a:r>
              <a:rPr lang="en-US" sz="2200" dirty="0"/>
              <a:t>Guilford County Coordinated Entry </a:t>
            </a:r>
          </a:p>
          <a:p>
            <a:r>
              <a:rPr lang="en-US" sz="2200" dirty="0"/>
              <a:t>Client File Forms</a:t>
            </a:r>
          </a:p>
          <a:p>
            <a:r>
              <a:rPr lang="en-US" sz="2200" dirty="0"/>
              <a:t>HMIS Documents</a:t>
            </a:r>
          </a:p>
          <a:p>
            <a:r>
              <a:rPr lang="en-US" sz="2200" dirty="0"/>
              <a:t>ESG Documents, Recordings, &amp; Forms</a:t>
            </a:r>
          </a:p>
          <a:p>
            <a:r>
              <a:rPr lang="en-US" sz="2200" dirty="0"/>
              <a:t>HUD Information &amp; Resources</a:t>
            </a:r>
          </a:p>
          <a:p>
            <a:r>
              <a:rPr lang="en-US" sz="2200" dirty="0"/>
              <a:t>Fair Housing </a:t>
            </a:r>
          </a:p>
          <a:p>
            <a:r>
              <a:rPr lang="en-US" sz="2200" dirty="0"/>
              <a:t>Case Manager Resources</a:t>
            </a:r>
          </a:p>
          <a:p>
            <a:r>
              <a:rPr lang="en-US" sz="2200" dirty="0"/>
              <a:t>Infectious Disease/COVID-19 Resources</a:t>
            </a:r>
          </a:p>
          <a:p>
            <a:r>
              <a:rPr lang="en-US" sz="2200" dirty="0"/>
              <a:t>Diversity/Equity Trainings</a:t>
            </a:r>
          </a:p>
        </p:txBody>
      </p:sp>
    </p:spTree>
    <p:extLst>
      <p:ext uri="{BB962C8B-B14F-4D97-AF65-F5344CB8AC3E}">
        <p14:creationId xmlns:p14="http://schemas.microsoft.com/office/powerpoint/2010/main" val="218930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7AE5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68A80-F68C-4FCC-9D3B-A9703E9EE860}"/>
              </a:ext>
            </a:extLst>
          </p:cNvPr>
          <p:cNvSpPr>
            <a:spLocks noGrp="1"/>
          </p:cNvSpPr>
          <p:nvPr>
            <p:ph type="title"/>
          </p:nvPr>
        </p:nvSpPr>
        <p:spPr>
          <a:xfrm>
            <a:off x="838200" y="2766218"/>
            <a:ext cx="10515600" cy="1325563"/>
          </a:xfrm>
        </p:spPr>
        <p:txBody>
          <a:bodyPr/>
          <a:lstStyle/>
          <a:p>
            <a:pPr algn="ctr"/>
            <a:r>
              <a:rPr lang="en-US" b="1" dirty="0">
                <a:solidFill>
                  <a:schemeClr val="bg1"/>
                </a:solidFill>
                <a:latin typeface="+mn-lt"/>
              </a:rPr>
              <a:t>Agency Spotlight:</a:t>
            </a:r>
            <a:br>
              <a:rPr lang="en-US" b="1" dirty="0">
                <a:solidFill>
                  <a:schemeClr val="bg1"/>
                </a:solidFill>
                <a:latin typeface="+mn-lt"/>
              </a:rPr>
            </a:br>
            <a:r>
              <a:rPr lang="en-US" b="1" dirty="0">
                <a:solidFill>
                  <a:schemeClr val="bg1"/>
                </a:solidFill>
                <a:latin typeface="+mn-lt"/>
              </a:rPr>
              <a:t>Salvation Army - Greensboro</a:t>
            </a:r>
          </a:p>
        </p:txBody>
      </p:sp>
    </p:spTree>
    <p:extLst>
      <p:ext uri="{BB962C8B-B14F-4D97-AF65-F5344CB8AC3E}">
        <p14:creationId xmlns:p14="http://schemas.microsoft.com/office/powerpoint/2010/main" val="791568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7AE5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68A80-F68C-4FCC-9D3B-A9703E9EE860}"/>
              </a:ext>
            </a:extLst>
          </p:cNvPr>
          <p:cNvSpPr>
            <a:spLocks noGrp="1"/>
          </p:cNvSpPr>
          <p:nvPr>
            <p:ph type="title"/>
          </p:nvPr>
        </p:nvSpPr>
        <p:spPr>
          <a:xfrm>
            <a:off x="838200" y="2766218"/>
            <a:ext cx="10515600" cy="1325563"/>
          </a:xfrm>
        </p:spPr>
        <p:txBody>
          <a:bodyPr>
            <a:normAutofit/>
          </a:bodyPr>
          <a:lstStyle/>
          <a:p>
            <a:pPr algn="ctr"/>
            <a:r>
              <a:rPr lang="en-US" sz="6600" b="1" dirty="0">
                <a:solidFill>
                  <a:schemeClr val="bg1"/>
                </a:solidFill>
                <a:latin typeface="+mn-lt"/>
              </a:rPr>
              <a:t>Questions?</a:t>
            </a:r>
          </a:p>
        </p:txBody>
      </p:sp>
      <p:sp>
        <p:nvSpPr>
          <p:cNvPr id="3" name="Content Placeholder 2">
            <a:extLst>
              <a:ext uri="{FF2B5EF4-FFF2-40B4-BE49-F238E27FC236}">
                <a16:creationId xmlns:a16="http://schemas.microsoft.com/office/drawing/2014/main" id="{379610DD-1B84-466B-ADDA-561CB922D7CE}"/>
              </a:ext>
            </a:extLst>
          </p:cNvPr>
          <p:cNvSpPr>
            <a:spLocks noGrp="1"/>
          </p:cNvSpPr>
          <p:nvPr>
            <p:ph idx="1"/>
          </p:nvPr>
        </p:nvSpPr>
        <p:spPr>
          <a:xfrm>
            <a:off x="1693840" y="4017198"/>
            <a:ext cx="9387980" cy="945337"/>
          </a:xfrm>
          <a:solidFill>
            <a:srgbClr val="77AE52"/>
          </a:solidFill>
        </p:spPr>
        <p:txBody>
          <a:bodyPr>
            <a:normAutofit/>
          </a:bodyPr>
          <a:lstStyle/>
          <a:p>
            <a:pPr marL="0" indent="0" algn="ctr">
              <a:buNone/>
            </a:pPr>
            <a:r>
              <a:rPr lang="en-US" dirty="0">
                <a:solidFill>
                  <a:schemeClr val="bg1"/>
                </a:solidFill>
              </a:rPr>
              <a:t>Please direct all inquiries concerning this training and/or the </a:t>
            </a:r>
            <a:r>
              <a:rPr lang="en-US" dirty="0" err="1">
                <a:solidFill>
                  <a:schemeClr val="bg1"/>
                </a:solidFill>
              </a:rPr>
              <a:t>CoC</a:t>
            </a:r>
            <a:r>
              <a:rPr lang="en-US" dirty="0">
                <a:solidFill>
                  <a:schemeClr val="bg1"/>
                </a:solidFill>
              </a:rPr>
              <a:t> Member Portal to: </a:t>
            </a:r>
            <a:r>
              <a:rPr lang="en-US" u="sng" dirty="0">
                <a:hlinkClick r:id="rId2"/>
              </a:rPr>
              <a:t>infoCoC@guilfordcountync.gov</a:t>
            </a:r>
            <a:endParaRPr lang="en-US" dirty="0"/>
          </a:p>
        </p:txBody>
      </p:sp>
    </p:spTree>
    <p:extLst>
      <p:ext uri="{BB962C8B-B14F-4D97-AF65-F5344CB8AC3E}">
        <p14:creationId xmlns:p14="http://schemas.microsoft.com/office/powerpoint/2010/main" val="5681870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F643B87A5892745B8E4C7E2A43369B1" ma:contentTypeVersion="12" ma:contentTypeDescription="Create a new document." ma:contentTypeScope="" ma:versionID="aee9ac8a230c95418009ec2d48dff8c2">
  <xsd:schema xmlns:xsd="http://www.w3.org/2001/XMLSchema" xmlns:xs="http://www.w3.org/2001/XMLSchema" xmlns:p="http://schemas.microsoft.com/office/2006/metadata/properties" xmlns:ns3="6a362d2a-df6c-40b8-8e0e-4d56568757cc" xmlns:ns4="30215102-8794-447a-ba4c-b3eaffcfb506" targetNamespace="http://schemas.microsoft.com/office/2006/metadata/properties" ma:root="true" ma:fieldsID="79fe61d27dde0c8e29ba32aa94a1b0c2" ns3:_="" ns4:_="">
    <xsd:import namespace="6a362d2a-df6c-40b8-8e0e-4d56568757cc"/>
    <xsd:import namespace="30215102-8794-447a-ba4c-b3eaffcfb50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MediaServiceOCR"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362d2a-df6c-40b8-8e0e-4d56568757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215102-8794-447a-ba4c-b3eaffcfb50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6a362d2a-df6c-40b8-8e0e-4d56568757cc" xsi:nil="true"/>
  </documentManagement>
</p:properties>
</file>

<file path=customXml/itemProps1.xml><?xml version="1.0" encoding="utf-8"?>
<ds:datastoreItem xmlns:ds="http://schemas.openxmlformats.org/officeDocument/2006/customXml" ds:itemID="{1BDABA5D-352C-49E5-B3A1-D6CC49CE8621}">
  <ds:schemaRefs>
    <ds:schemaRef ds:uri="http://schemas.microsoft.com/sharepoint/v3/contenttype/forms"/>
  </ds:schemaRefs>
</ds:datastoreItem>
</file>

<file path=customXml/itemProps2.xml><?xml version="1.0" encoding="utf-8"?>
<ds:datastoreItem xmlns:ds="http://schemas.openxmlformats.org/officeDocument/2006/customXml" ds:itemID="{50752219-DA70-4F58-8D47-528172AE84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362d2a-df6c-40b8-8e0e-4d56568757cc"/>
    <ds:schemaRef ds:uri="30215102-8794-447a-ba4c-b3eaffcfb5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E939F6-5437-45CB-BDEA-472BAC85ACD9}">
  <ds:schemaRefs>
    <ds:schemaRef ds:uri="http://purl.org/dc/elements/1.1/"/>
    <ds:schemaRef ds:uri="30215102-8794-447a-ba4c-b3eaffcfb506"/>
    <ds:schemaRef ds:uri="http://purl.org/dc/dcmitype/"/>
    <ds:schemaRef ds:uri="http://purl.org/dc/terms/"/>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6a362d2a-df6c-40b8-8e0e-4d56568757cc"/>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25</TotalTime>
  <Words>452</Words>
  <Application>Microsoft Office PowerPoint</Application>
  <PresentationFormat>Widescreen</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Agenda</vt:lpstr>
      <vt:lpstr>Overview of Client Files</vt:lpstr>
      <vt:lpstr>Overview of Form Compliance</vt:lpstr>
      <vt:lpstr>Available Resources</vt:lpstr>
      <vt:lpstr>Available Resources: CoC Member Portal</vt:lpstr>
      <vt:lpstr>Agency Spotlight: Salvation Army - Greensboro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Shereá D. Burnett</dc:creator>
  <cp:lastModifiedBy>Shereá D. Burnett</cp:lastModifiedBy>
  <cp:revision>11</cp:revision>
  <dcterms:created xsi:type="dcterms:W3CDTF">2023-04-27T13:37:59Z</dcterms:created>
  <dcterms:modified xsi:type="dcterms:W3CDTF">2023-04-27T14:05:57Z</dcterms:modified>
</cp:coreProperties>
</file>